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57" r:id="rId3"/>
    <p:sldId id="264" r:id="rId4"/>
    <p:sldId id="258" r:id="rId5"/>
    <p:sldId id="262" r:id="rId6"/>
    <p:sldId id="259" r:id="rId7"/>
    <p:sldId id="261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FF66"/>
    <a:srgbClr val="66FF66"/>
    <a:srgbClr val="D1F7D7"/>
    <a:srgbClr val="FFFF66"/>
    <a:srgbClr val="794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1ADBE-4C47-45EF-907C-716A415985D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07B1BB-592B-4A0D-9199-9C2DA5AB1F4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1" dirty="0" smtClean="0"/>
            <a:t>How is this going to affect me?</a:t>
          </a:r>
          <a:endParaRPr lang="en-GB" b="1" dirty="0"/>
        </a:p>
      </dgm:t>
    </dgm:pt>
    <dgm:pt modelId="{2C0C1478-EEA3-4770-91C6-8C474EBD1653}" type="parTrans" cxnId="{98CD866D-3D1C-45CE-A669-DD8BDD5EF256}">
      <dgm:prSet/>
      <dgm:spPr/>
      <dgm:t>
        <a:bodyPr/>
        <a:lstStyle/>
        <a:p>
          <a:endParaRPr lang="en-GB" b="1"/>
        </a:p>
      </dgm:t>
    </dgm:pt>
    <dgm:pt modelId="{5B2DC516-742D-4590-9395-4295214E01BF}" type="sibTrans" cxnId="{98CD866D-3D1C-45CE-A669-DD8BDD5EF256}">
      <dgm:prSet/>
      <dgm:spPr/>
      <dgm:t>
        <a:bodyPr/>
        <a:lstStyle/>
        <a:p>
          <a:endParaRPr lang="en-GB" b="1"/>
        </a:p>
      </dgm:t>
    </dgm:pt>
    <dgm:pt modelId="{C97A3D3A-7337-41CC-8251-4CAF6774679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0" dirty="0" smtClean="0"/>
            <a:t>The way students are taught will change.</a:t>
          </a:r>
          <a:endParaRPr lang="en-GB" b="0" dirty="0"/>
        </a:p>
      </dgm:t>
    </dgm:pt>
    <dgm:pt modelId="{870681CA-F77D-4C54-ABD7-0B9ABB50EE74}" type="parTrans" cxnId="{1D9F73D4-44F4-42B7-AD13-2A842AAEC5AD}">
      <dgm:prSet/>
      <dgm:spPr/>
      <dgm:t>
        <a:bodyPr/>
        <a:lstStyle/>
        <a:p>
          <a:endParaRPr lang="en-GB" b="1"/>
        </a:p>
      </dgm:t>
    </dgm:pt>
    <dgm:pt modelId="{3D24CFC7-8B76-49D4-90F6-64656CEF5C79}" type="sibTrans" cxnId="{1D9F73D4-44F4-42B7-AD13-2A842AAEC5AD}">
      <dgm:prSet/>
      <dgm:spPr/>
      <dgm:t>
        <a:bodyPr/>
        <a:lstStyle/>
        <a:p>
          <a:endParaRPr lang="en-GB" b="1"/>
        </a:p>
      </dgm:t>
    </dgm:pt>
    <dgm:pt modelId="{A33DEACD-99FE-4EEF-8EE6-C8937E42777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0" dirty="0" smtClean="0"/>
            <a:t>Student support systems will change</a:t>
          </a:r>
          <a:endParaRPr lang="en-GB" b="0" dirty="0"/>
        </a:p>
      </dgm:t>
    </dgm:pt>
    <dgm:pt modelId="{684A2070-D740-4D67-A08A-9C83E861E653}" type="parTrans" cxnId="{2DD26A1E-939D-4952-A9DF-072BC2E0765C}">
      <dgm:prSet/>
      <dgm:spPr/>
      <dgm:t>
        <a:bodyPr/>
        <a:lstStyle/>
        <a:p>
          <a:endParaRPr lang="en-GB" b="1"/>
        </a:p>
      </dgm:t>
    </dgm:pt>
    <dgm:pt modelId="{4D140437-6786-41B3-B054-44C25874081C}" type="sibTrans" cxnId="{2DD26A1E-939D-4952-A9DF-072BC2E0765C}">
      <dgm:prSet/>
      <dgm:spPr/>
      <dgm:t>
        <a:bodyPr/>
        <a:lstStyle/>
        <a:p>
          <a:endParaRPr lang="en-GB" b="1"/>
        </a:p>
      </dgm:t>
    </dgm:pt>
    <dgm:pt modelId="{2935536B-5ED4-4D16-8E89-4FB247CE31C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0" dirty="0" smtClean="0"/>
            <a:t>Courses may be moved or dropped altogether</a:t>
          </a:r>
          <a:endParaRPr lang="en-GB" b="0" dirty="0"/>
        </a:p>
      </dgm:t>
    </dgm:pt>
    <dgm:pt modelId="{441D7811-75FA-4462-981A-3A48F84657DB}" type="parTrans" cxnId="{9E6B8744-BCBE-477D-8F99-B85D2F83FC46}">
      <dgm:prSet/>
      <dgm:spPr/>
      <dgm:t>
        <a:bodyPr/>
        <a:lstStyle/>
        <a:p>
          <a:endParaRPr lang="en-GB" b="1"/>
        </a:p>
      </dgm:t>
    </dgm:pt>
    <dgm:pt modelId="{CB32BBBC-2FF7-4A97-A519-3D199211B65F}" type="sibTrans" cxnId="{9E6B8744-BCBE-477D-8F99-B85D2F83FC46}">
      <dgm:prSet/>
      <dgm:spPr/>
      <dgm:t>
        <a:bodyPr/>
        <a:lstStyle/>
        <a:p>
          <a:endParaRPr lang="en-GB" b="1"/>
        </a:p>
      </dgm:t>
    </dgm:pt>
    <dgm:pt modelId="{A40C66FC-AEBA-4E41-B865-CA0BD388767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0" dirty="0" smtClean="0"/>
            <a:t>Student Representation structures will change</a:t>
          </a:r>
          <a:endParaRPr lang="en-GB" b="0" dirty="0"/>
        </a:p>
      </dgm:t>
    </dgm:pt>
    <dgm:pt modelId="{01E96972-FC6B-4479-AC04-39162812787D}" type="parTrans" cxnId="{FB919340-3EF4-410F-9A6D-D2001ECC0551}">
      <dgm:prSet/>
      <dgm:spPr/>
      <dgm:t>
        <a:bodyPr/>
        <a:lstStyle/>
        <a:p>
          <a:endParaRPr lang="en-GB" b="1"/>
        </a:p>
      </dgm:t>
    </dgm:pt>
    <dgm:pt modelId="{82D36B2D-D6B8-427D-BBB0-47F912DFA706}" type="sibTrans" cxnId="{FB919340-3EF4-410F-9A6D-D2001ECC0551}">
      <dgm:prSet/>
      <dgm:spPr/>
      <dgm:t>
        <a:bodyPr/>
        <a:lstStyle/>
        <a:p>
          <a:endParaRPr lang="en-GB" b="1"/>
        </a:p>
      </dgm:t>
    </dgm:pt>
    <dgm:pt modelId="{79D7096D-585B-4A55-9413-0C5AA938981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0" dirty="0" smtClean="0"/>
            <a:t>Your Students’ Association will be merging</a:t>
          </a:r>
          <a:endParaRPr lang="en-GB" b="0" dirty="0"/>
        </a:p>
      </dgm:t>
    </dgm:pt>
    <dgm:pt modelId="{A4D2A6AA-B467-46F3-9808-E74EEC91E11A}" type="parTrans" cxnId="{BA9C6BF3-C29B-4311-BB00-203AB2A35AD2}">
      <dgm:prSet/>
      <dgm:spPr/>
      <dgm:t>
        <a:bodyPr/>
        <a:lstStyle/>
        <a:p>
          <a:endParaRPr lang="en-GB" b="1"/>
        </a:p>
      </dgm:t>
    </dgm:pt>
    <dgm:pt modelId="{64E1FAC2-6BD9-4A02-BDFD-425EEBA679F9}" type="sibTrans" cxnId="{BA9C6BF3-C29B-4311-BB00-203AB2A35AD2}">
      <dgm:prSet/>
      <dgm:spPr/>
      <dgm:t>
        <a:bodyPr/>
        <a:lstStyle/>
        <a:p>
          <a:endParaRPr lang="en-GB" b="1"/>
        </a:p>
      </dgm:t>
    </dgm:pt>
    <dgm:pt modelId="{4E55461A-BA1B-4781-A48A-56C1D848A76B}" type="pres">
      <dgm:prSet presAssocID="{1861ADBE-4C47-45EF-907C-716A415985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7B502E-4B85-496A-BAE9-E3A2A9459BCC}" type="pres">
      <dgm:prSet presAssocID="{6207B1BB-592B-4A0D-9199-9C2DA5AB1F46}" presName="centerShape" presStyleLbl="node0" presStyleIdx="0" presStyleCnt="1" custScaleX="119385" custScaleY="115358"/>
      <dgm:spPr/>
      <dgm:t>
        <a:bodyPr/>
        <a:lstStyle/>
        <a:p>
          <a:endParaRPr lang="en-GB"/>
        </a:p>
      </dgm:t>
    </dgm:pt>
    <dgm:pt modelId="{B395E034-7469-47BF-9E12-11B37AAEF782}" type="pres">
      <dgm:prSet presAssocID="{C97A3D3A-7337-41CC-8251-4CAF6774679C}" presName="node" presStyleLbl="node1" presStyleIdx="0" presStyleCnt="5" custScaleX="203377" custScaleY="114244" custRadScaleRad="102024" custRadScaleInc="-65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4EAEA3-0ECD-4E9F-B2A0-0588400801D6}" type="pres">
      <dgm:prSet presAssocID="{C97A3D3A-7337-41CC-8251-4CAF6774679C}" presName="dummy" presStyleCnt="0"/>
      <dgm:spPr/>
    </dgm:pt>
    <dgm:pt modelId="{3DEE8FCD-3DE3-4B82-8849-38A179A99986}" type="pres">
      <dgm:prSet presAssocID="{3D24CFC7-8B76-49D4-90F6-64656CEF5C79}" presName="sibTrans" presStyleLbl="sibTrans2D1" presStyleIdx="0" presStyleCnt="5"/>
      <dgm:spPr/>
      <dgm:t>
        <a:bodyPr/>
        <a:lstStyle/>
        <a:p>
          <a:endParaRPr lang="en-GB"/>
        </a:p>
      </dgm:t>
    </dgm:pt>
    <dgm:pt modelId="{82495487-E2D6-48B3-A935-C769A4D77E23}" type="pres">
      <dgm:prSet presAssocID="{A33DEACD-99FE-4EEF-8EE6-C8937E42777E}" presName="node" presStyleLbl="node1" presStyleIdx="1" presStyleCnt="5" custScaleX="203377" custScaleY="141388" custRadScaleRad="134210" custRadScaleInc="111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62E79-36E2-478E-B6EB-CA19FA4493EA}" type="pres">
      <dgm:prSet presAssocID="{A33DEACD-99FE-4EEF-8EE6-C8937E42777E}" presName="dummy" presStyleCnt="0"/>
      <dgm:spPr/>
    </dgm:pt>
    <dgm:pt modelId="{85DE86BA-55D6-4A56-8DEE-0DD19AF22495}" type="pres">
      <dgm:prSet presAssocID="{4D140437-6786-41B3-B054-44C25874081C}" presName="sibTrans" presStyleLbl="sibTrans2D1" presStyleIdx="1" presStyleCnt="5"/>
      <dgm:spPr/>
      <dgm:t>
        <a:bodyPr/>
        <a:lstStyle/>
        <a:p>
          <a:endParaRPr lang="en-GB"/>
        </a:p>
      </dgm:t>
    </dgm:pt>
    <dgm:pt modelId="{44406C53-CB82-4B6C-9608-AB1F60B48A0A}" type="pres">
      <dgm:prSet presAssocID="{2935536B-5ED4-4D16-8E89-4FB247CE31C2}" presName="node" presStyleLbl="node1" presStyleIdx="2" presStyleCnt="5" custScaleX="203377" custScaleY="141388" custRadScaleRad="117089" custRadScaleInc="-672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EED27D-F480-41AB-8719-2A0B93F9FA7F}" type="pres">
      <dgm:prSet presAssocID="{2935536B-5ED4-4D16-8E89-4FB247CE31C2}" presName="dummy" presStyleCnt="0"/>
      <dgm:spPr/>
    </dgm:pt>
    <dgm:pt modelId="{EE754173-7CCC-4358-80EA-7ECFEC4D9A1B}" type="pres">
      <dgm:prSet presAssocID="{CB32BBBC-2FF7-4A97-A519-3D199211B65F}" presName="sibTrans" presStyleLbl="sibTrans2D1" presStyleIdx="2" presStyleCnt="5" custAng="0" custScaleY="39500" custLinFactNeighborX="461" custLinFactNeighborY="11199"/>
      <dgm:spPr/>
      <dgm:t>
        <a:bodyPr/>
        <a:lstStyle/>
        <a:p>
          <a:endParaRPr lang="en-GB"/>
        </a:p>
      </dgm:t>
    </dgm:pt>
    <dgm:pt modelId="{009FAEB3-591C-431C-BBFE-B4BB7A9B6E99}" type="pres">
      <dgm:prSet presAssocID="{79D7096D-585B-4A55-9413-0C5AA9389812}" presName="node" presStyleLbl="node1" presStyleIdx="3" presStyleCnt="5" custScaleX="203377" custScaleY="130164" custRadScaleRad="116699" custRadScaleInc="568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8BFA4-69CF-4EE4-AE9F-C3720D2C932E}" type="pres">
      <dgm:prSet presAssocID="{79D7096D-585B-4A55-9413-0C5AA9389812}" presName="dummy" presStyleCnt="0"/>
      <dgm:spPr/>
    </dgm:pt>
    <dgm:pt modelId="{53D2C3F3-8D00-436B-95FA-9515AF6529E5}" type="pres">
      <dgm:prSet presAssocID="{64E1FAC2-6BD9-4A02-BDFD-425EEBA679F9}" presName="sibTrans" presStyleLbl="sibTrans2D1" presStyleIdx="3" presStyleCnt="5"/>
      <dgm:spPr/>
      <dgm:t>
        <a:bodyPr/>
        <a:lstStyle/>
        <a:p>
          <a:endParaRPr lang="en-GB"/>
        </a:p>
      </dgm:t>
    </dgm:pt>
    <dgm:pt modelId="{5BAFBF47-90A3-4871-8BAA-2A1BC982DB92}" type="pres">
      <dgm:prSet presAssocID="{A40C66FC-AEBA-4E41-B865-CA0BD3887678}" presName="node" presStyleLbl="node1" presStyleIdx="4" presStyleCnt="5" custScaleX="203377" custScaleY="141388" custRadScaleRad="124828" custRadScaleInc="11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5654C1-9E34-4BC2-A247-B6881CDFB3B1}" type="pres">
      <dgm:prSet presAssocID="{A40C66FC-AEBA-4E41-B865-CA0BD3887678}" presName="dummy" presStyleCnt="0"/>
      <dgm:spPr/>
    </dgm:pt>
    <dgm:pt modelId="{6E7FF529-B997-4EE5-9F54-4337E925546B}" type="pres">
      <dgm:prSet presAssocID="{82D36B2D-D6B8-427D-BBB0-47F912DFA706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535FB456-A615-437A-AE39-1540873718D4}" type="presOf" srcId="{64E1FAC2-6BD9-4A02-BDFD-425EEBA679F9}" destId="{53D2C3F3-8D00-436B-95FA-9515AF6529E5}" srcOrd="0" destOrd="0" presId="urn:microsoft.com/office/officeart/2005/8/layout/radial6"/>
    <dgm:cxn modelId="{B95B60BF-AD34-48C9-8DE2-9839449CB023}" type="presOf" srcId="{CB32BBBC-2FF7-4A97-A519-3D199211B65F}" destId="{EE754173-7CCC-4358-80EA-7ECFEC4D9A1B}" srcOrd="0" destOrd="0" presId="urn:microsoft.com/office/officeart/2005/8/layout/radial6"/>
    <dgm:cxn modelId="{98CD866D-3D1C-45CE-A669-DD8BDD5EF256}" srcId="{1861ADBE-4C47-45EF-907C-716A415985DC}" destId="{6207B1BB-592B-4A0D-9199-9C2DA5AB1F46}" srcOrd="0" destOrd="0" parTransId="{2C0C1478-EEA3-4770-91C6-8C474EBD1653}" sibTransId="{5B2DC516-742D-4590-9395-4295214E01BF}"/>
    <dgm:cxn modelId="{5B52B3CB-49E3-4FDF-8A77-F1F429BA4E08}" type="presOf" srcId="{4D140437-6786-41B3-B054-44C25874081C}" destId="{85DE86BA-55D6-4A56-8DEE-0DD19AF22495}" srcOrd="0" destOrd="0" presId="urn:microsoft.com/office/officeart/2005/8/layout/radial6"/>
    <dgm:cxn modelId="{09E8EA2F-3090-42F2-B7D4-65D14EAA480E}" type="presOf" srcId="{A40C66FC-AEBA-4E41-B865-CA0BD3887678}" destId="{5BAFBF47-90A3-4871-8BAA-2A1BC982DB92}" srcOrd="0" destOrd="0" presId="urn:microsoft.com/office/officeart/2005/8/layout/radial6"/>
    <dgm:cxn modelId="{96589DDF-45F5-4AB2-90B0-538AE0DF7A9D}" type="presOf" srcId="{79D7096D-585B-4A55-9413-0C5AA9389812}" destId="{009FAEB3-591C-431C-BBFE-B4BB7A9B6E99}" srcOrd="0" destOrd="0" presId="urn:microsoft.com/office/officeart/2005/8/layout/radial6"/>
    <dgm:cxn modelId="{85396611-1013-4451-9501-519902BF758D}" type="presOf" srcId="{6207B1BB-592B-4A0D-9199-9C2DA5AB1F46}" destId="{CF7B502E-4B85-496A-BAE9-E3A2A9459BCC}" srcOrd="0" destOrd="0" presId="urn:microsoft.com/office/officeart/2005/8/layout/radial6"/>
    <dgm:cxn modelId="{58116F35-2D5B-43E1-A54B-9F7155279F19}" type="presOf" srcId="{C97A3D3A-7337-41CC-8251-4CAF6774679C}" destId="{B395E034-7469-47BF-9E12-11B37AAEF782}" srcOrd="0" destOrd="0" presId="urn:microsoft.com/office/officeart/2005/8/layout/radial6"/>
    <dgm:cxn modelId="{CB13B953-3FB5-4D1E-BC27-CC88897020F2}" type="presOf" srcId="{82D36B2D-D6B8-427D-BBB0-47F912DFA706}" destId="{6E7FF529-B997-4EE5-9F54-4337E925546B}" srcOrd="0" destOrd="0" presId="urn:microsoft.com/office/officeart/2005/8/layout/radial6"/>
    <dgm:cxn modelId="{FB919340-3EF4-410F-9A6D-D2001ECC0551}" srcId="{6207B1BB-592B-4A0D-9199-9C2DA5AB1F46}" destId="{A40C66FC-AEBA-4E41-B865-CA0BD3887678}" srcOrd="4" destOrd="0" parTransId="{01E96972-FC6B-4479-AC04-39162812787D}" sibTransId="{82D36B2D-D6B8-427D-BBB0-47F912DFA706}"/>
    <dgm:cxn modelId="{BA9C6BF3-C29B-4311-BB00-203AB2A35AD2}" srcId="{6207B1BB-592B-4A0D-9199-9C2DA5AB1F46}" destId="{79D7096D-585B-4A55-9413-0C5AA9389812}" srcOrd="3" destOrd="0" parTransId="{A4D2A6AA-B467-46F3-9808-E74EEC91E11A}" sibTransId="{64E1FAC2-6BD9-4A02-BDFD-425EEBA679F9}"/>
    <dgm:cxn modelId="{1E89C84B-19FD-443F-BC20-E521B4B15D04}" type="presOf" srcId="{A33DEACD-99FE-4EEF-8EE6-C8937E42777E}" destId="{82495487-E2D6-48B3-A935-C769A4D77E23}" srcOrd="0" destOrd="0" presId="urn:microsoft.com/office/officeart/2005/8/layout/radial6"/>
    <dgm:cxn modelId="{A124F216-D7B7-441C-B508-CEA5810E10FD}" type="presOf" srcId="{3D24CFC7-8B76-49D4-90F6-64656CEF5C79}" destId="{3DEE8FCD-3DE3-4B82-8849-38A179A99986}" srcOrd="0" destOrd="0" presId="urn:microsoft.com/office/officeart/2005/8/layout/radial6"/>
    <dgm:cxn modelId="{67CE82A4-5ED8-4DA0-9CAB-392544EC4B1D}" type="presOf" srcId="{2935536B-5ED4-4D16-8E89-4FB247CE31C2}" destId="{44406C53-CB82-4B6C-9608-AB1F60B48A0A}" srcOrd="0" destOrd="0" presId="urn:microsoft.com/office/officeart/2005/8/layout/radial6"/>
    <dgm:cxn modelId="{DB39C30E-BE8F-41AD-B6B9-D6EA988761CC}" type="presOf" srcId="{1861ADBE-4C47-45EF-907C-716A415985DC}" destId="{4E55461A-BA1B-4781-A48A-56C1D848A76B}" srcOrd="0" destOrd="0" presId="urn:microsoft.com/office/officeart/2005/8/layout/radial6"/>
    <dgm:cxn modelId="{9E6B8744-BCBE-477D-8F99-B85D2F83FC46}" srcId="{6207B1BB-592B-4A0D-9199-9C2DA5AB1F46}" destId="{2935536B-5ED4-4D16-8E89-4FB247CE31C2}" srcOrd="2" destOrd="0" parTransId="{441D7811-75FA-4462-981A-3A48F84657DB}" sibTransId="{CB32BBBC-2FF7-4A97-A519-3D199211B65F}"/>
    <dgm:cxn modelId="{2DD26A1E-939D-4952-A9DF-072BC2E0765C}" srcId="{6207B1BB-592B-4A0D-9199-9C2DA5AB1F46}" destId="{A33DEACD-99FE-4EEF-8EE6-C8937E42777E}" srcOrd="1" destOrd="0" parTransId="{684A2070-D740-4D67-A08A-9C83E861E653}" sibTransId="{4D140437-6786-41B3-B054-44C25874081C}"/>
    <dgm:cxn modelId="{1D9F73D4-44F4-42B7-AD13-2A842AAEC5AD}" srcId="{6207B1BB-592B-4A0D-9199-9C2DA5AB1F46}" destId="{C97A3D3A-7337-41CC-8251-4CAF6774679C}" srcOrd="0" destOrd="0" parTransId="{870681CA-F77D-4C54-ABD7-0B9ABB50EE74}" sibTransId="{3D24CFC7-8B76-49D4-90F6-64656CEF5C79}"/>
    <dgm:cxn modelId="{8FDAD994-9B1C-48A6-A456-432D942F36C4}" type="presParOf" srcId="{4E55461A-BA1B-4781-A48A-56C1D848A76B}" destId="{CF7B502E-4B85-496A-BAE9-E3A2A9459BCC}" srcOrd="0" destOrd="0" presId="urn:microsoft.com/office/officeart/2005/8/layout/radial6"/>
    <dgm:cxn modelId="{70D2FF1C-9CAE-4E12-BCF9-C12C53047C25}" type="presParOf" srcId="{4E55461A-BA1B-4781-A48A-56C1D848A76B}" destId="{B395E034-7469-47BF-9E12-11B37AAEF782}" srcOrd="1" destOrd="0" presId="urn:microsoft.com/office/officeart/2005/8/layout/radial6"/>
    <dgm:cxn modelId="{0F7C053D-D917-40B5-B628-A701D21DFB9B}" type="presParOf" srcId="{4E55461A-BA1B-4781-A48A-56C1D848A76B}" destId="{9C4EAEA3-0ECD-4E9F-B2A0-0588400801D6}" srcOrd="2" destOrd="0" presId="urn:microsoft.com/office/officeart/2005/8/layout/radial6"/>
    <dgm:cxn modelId="{B6ED5421-52CE-43A1-A9F5-F8760C292A59}" type="presParOf" srcId="{4E55461A-BA1B-4781-A48A-56C1D848A76B}" destId="{3DEE8FCD-3DE3-4B82-8849-38A179A99986}" srcOrd="3" destOrd="0" presId="urn:microsoft.com/office/officeart/2005/8/layout/radial6"/>
    <dgm:cxn modelId="{211D316C-2007-47FF-9D7F-989C30AAE302}" type="presParOf" srcId="{4E55461A-BA1B-4781-A48A-56C1D848A76B}" destId="{82495487-E2D6-48B3-A935-C769A4D77E23}" srcOrd="4" destOrd="0" presId="urn:microsoft.com/office/officeart/2005/8/layout/radial6"/>
    <dgm:cxn modelId="{64FE5537-3B97-4A1F-B133-8D573A4DC1BD}" type="presParOf" srcId="{4E55461A-BA1B-4781-A48A-56C1D848A76B}" destId="{6EC62E79-36E2-478E-B6EB-CA19FA4493EA}" srcOrd="5" destOrd="0" presId="urn:microsoft.com/office/officeart/2005/8/layout/radial6"/>
    <dgm:cxn modelId="{663244CB-F6FA-47B5-A365-1E2E9AD7DDDB}" type="presParOf" srcId="{4E55461A-BA1B-4781-A48A-56C1D848A76B}" destId="{85DE86BA-55D6-4A56-8DEE-0DD19AF22495}" srcOrd="6" destOrd="0" presId="urn:microsoft.com/office/officeart/2005/8/layout/radial6"/>
    <dgm:cxn modelId="{D65FD459-FE01-4F65-8F23-4DCA817E29DE}" type="presParOf" srcId="{4E55461A-BA1B-4781-A48A-56C1D848A76B}" destId="{44406C53-CB82-4B6C-9608-AB1F60B48A0A}" srcOrd="7" destOrd="0" presId="urn:microsoft.com/office/officeart/2005/8/layout/radial6"/>
    <dgm:cxn modelId="{019942F0-840E-40DE-910A-9F50BDB358D3}" type="presParOf" srcId="{4E55461A-BA1B-4781-A48A-56C1D848A76B}" destId="{85EED27D-F480-41AB-8719-2A0B93F9FA7F}" srcOrd="8" destOrd="0" presId="urn:microsoft.com/office/officeart/2005/8/layout/radial6"/>
    <dgm:cxn modelId="{AD36D430-8A69-4425-9887-2A6E28DA77D2}" type="presParOf" srcId="{4E55461A-BA1B-4781-A48A-56C1D848A76B}" destId="{EE754173-7CCC-4358-80EA-7ECFEC4D9A1B}" srcOrd="9" destOrd="0" presId="urn:microsoft.com/office/officeart/2005/8/layout/radial6"/>
    <dgm:cxn modelId="{DE128CEE-9DEE-4958-BF1C-4D686FE22788}" type="presParOf" srcId="{4E55461A-BA1B-4781-A48A-56C1D848A76B}" destId="{009FAEB3-591C-431C-BBFE-B4BB7A9B6E99}" srcOrd="10" destOrd="0" presId="urn:microsoft.com/office/officeart/2005/8/layout/radial6"/>
    <dgm:cxn modelId="{BF3B8C3F-11B7-494C-BB2C-5A18590E96BE}" type="presParOf" srcId="{4E55461A-BA1B-4781-A48A-56C1D848A76B}" destId="{C898BFA4-69CF-4EE4-AE9F-C3720D2C932E}" srcOrd="11" destOrd="0" presId="urn:microsoft.com/office/officeart/2005/8/layout/radial6"/>
    <dgm:cxn modelId="{3C081B53-CE41-44FF-8FC3-79A99F1764C3}" type="presParOf" srcId="{4E55461A-BA1B-4781-A48A-56C1D848A76B}" destId="{53D2C3F3-8D00-436B-95FA-9515AF6529E5}" srcOrd="12" destOrd="0" presId="urn:microsoft.com/office/officeart/2005/8/layout/radial6"/>
    <dgm:cxn modelId="{F4D11A43-D19D-43DA-93E9-1217725B9249}" type="presParOf" srcId="{4E55461A-BA1B-4781-A48A-56C1D848A76B}" destId="{5BAFBF47-90A3-4871-8BAA-2A1BC982DB92}" srcOrd="13" destOrd="0" presId="urn:microsoft.com/office/officeart/2005/8/layout/radial6"/>
    <dgm:cxn modelId="{D1F16C4F-DCA0-4EFF-B397-3B1F4BC87D18}" type="presParOf" srcId="{4E55461A-BA1B-4781-A48A-56C1D848A76B}" destId="{245654C1-9E34-4BC2-A247-B6881CDFB3B1}" srcOrd="14" destOrd="0" presId="urn:microsoft.com/office/officeart/2005/8/layout/radial6"/>
    <dgm:cxn modelId="{FB21886E-6889-425A-8BBD-3CE186FA0A86}" type="presParOf" srcId="{4E55461A-BA1B-4781-A48A-56C1D848A76B}" destId="{6E7FF529-B997-4EE5-9F54-4337E925546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FF529-B997-4EE5-9F54-4337E925546B}">
      <dsp:nvSpPr>
        <dsp:cNvPr id="0" name=""/>
        <dsp:cNvSpPr/>
      </dsp:nvSpPr>
      <dsp:spPr>
        <a:xfrm>
          <a:off x="1298678" y="516794"/>
          <a:ext cx="4321276" cy="4321276"/>
        </a:xfrm>
        <a:prstGeom prst="blockArc">
          <a:avLst>
            <a:gd name="adj1" fmla="val 12086639"/>
            <a:gd name="adj2" fmla="val 1698505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2C3F3-8D00-436B-95FA-9515AF6529E5}">
      <dsp:nvSpPr>
        <dsp:cNvPr id="0" name=""/>
        <dsp:cNvSpPr/>
      </dsp:nvSpPr>
      <dsp:spPr>
        <a:xfrm>
          <a:off x="1293006" y="531083"/>
          <a:ext cx="4321276" cy="4321276"/>
        </a:xfrm>
        <a:prstGeom prst="blockArc">
          <a:avLst>
            <a:gd name="adj1" fmla="val 7751901"/>
            <a:gd name="adj2" fmla="val 1211168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54173-7CCC-4358-80EA-7ECFEC4D9A1B}">
      <dsp:nvSpPr>
        <dsp:cNvPr id="0" name=""/>
        <dsp:cNvSpPr/>
      </dsp:nvSpPr>
      <dsp:spPr>
        <a:xfrm>
          <a:off x="1874646" y="3029858"/>
          <a:ext cx="4321276" cy="1706904"/>
        </a:xfrm>
        <a:prstGeom prst="blockArc">
          <a:avLst>
            <a:gd name="adj1" fmla="val 1424642"/>
            <a:gd name="adj2" fmla="val 923506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E86BA-55D6-4A56-8DEE-0DD19AF22495}">
      <dsp:nvSpPr>
        <dsp:cNvPr id="0" name=""/>
        <dsp:cNvSpPr/>
      </dsp:nvSpPr>
      <dsp:spPr>
        <a:xfrm>
          <a:off x="2412027" y="487025"/>
          <a:ext cx="4321276" cy="4321276"/>
        </a:xfrm>
        <a:prstGeom prst="blockArc">
          <a:avLst>
            <a:gd name="adj1" fmla="val 20500242"/>
            <a:gd name="adj2" fmla="val 2961668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E8FCD-3DE3-4B82-8849-38A179A99986}">
      <dsp:nvSpPr>
        <dsp:cNvPr id="0" name=""/>
        <dsp:cNvSpPr/>
      </dsp:nvSpPr>
      <dsp:spPr>
        <a:xfrm>
          <a:off x="2408040" y="474866"/>
          <a:ext cx="4321276" cy="4321276"/>
        </a:xfrm>
        <a:prstGeom prst="blockArc">
          <a:avLst>
            <a:gd name="adj1" fmla="val 15155208"/>
            <a:gd name="adj2" fmla="val 20521085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B502E-4B85-496A-BAE9-E3A2A9459BCC}">
      <dsp:nvSpPr>
        <dsp:cNvPr id="0" name=""/>
        <dsp:cNvSpPr/>
      </dsp:nvSpPr>
      <dsp:spPr>
        <a:xfrm>
          <a:off x="2808314" y="1584172"/>
          <a:ext cx="2376258" cy="229610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How is this going to affect me?</a:t>
          </a:r>
          <a:endParaRPr lang="en-GB" sz="2200" b="1" kern="1200" dirty="0"/>
        </a:p>
      </dsp:txBody>
      <dsp:txXfrm>
        <a:off x="3156309" y="1920429"/>
        <a:ext cx="1680268" cy="1623590"/>
      </dsp:txXfrm>
    </dsp:sp>
    <dsp:sp modelId="{B395E034-7469-47BF-9E12-11B37AAEF782}">
      <dsp:nvSpPr>
        <dsp:cNvPr id="0" name=""/>
        <dsp:cNvSpPr/>
      </dsp:nvSpPr>
      <dsp:spPr>
        <a:xfrm>
          <a:off x="2520278" y="-174130"/>
          <a:ext cx="2833634" cy="159175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The way students are taught will change.</a:t>
          </a:r>
          <a:endParaRPr lang="en-GB" sz="1900" b="0" kern="1200" dirty="0"/>
        </a:p>
      </dsp:txBody>
      <dsp:txXfrm>
        <a:off x="2935254" y="58977"/>
        <a:ext cx="2003682" cy="1125537"/>
      </dsp:txXfrm>
    </dsp:sp>
    <dsp:sp modelId="{82495487-E2D6-48B3-A935-C769A4D77E23}">
      <dsp:nvSpPr>
        <dsp:cNvPr id="0" name=""/>
        <dsp:cNvSpPr/>
      </dsp:nvSpPr>
      <dsp:spPr>
        <a:xfrm>
          <a:off x="5159253" y="998990"/>
          <a:ext cx="2833634" cy="19699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Student support systems will change</a:t>
          </a:r>
          <a:endParaRPr lang="en-GB" sz="1900" b="0" kern="1200" dirty="0"/>
        </a:p>
      </dsp:txBody>
      <dsp:txXfrm>
        <a:off x="5574229" y="1287482"/>
        <a:ext cx="2003682" cy="1392963"/>
      </dsp:txXfrm>
    </dsp:sp>
    <dsp:sp modelId="{44406C53-CB82-4B6C-9608-AB1F60B48A0A}">
      <dsp:nvSpPr>
        <dsp:cNvPr id="0" name=""/>
        <dsp:cNvSpPr/>
      </dsp:nvSpPr>
      <dsp:spPr>
        <a:xfrm>
          <a:off x="4530381" y="3264185"/>
          <a:ext cx="2833634" cy="19699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Courses may be moved or dropped altogether</a:t>
          </a:r>
          <a:endParaRPr lang="en-GB" sz="1900" b="0" kern="1200" dirty="0"/>
        </a:p>
      </dsp:txBody>
      <dsp:txXfrm>
        <a:off x="4945357" y="3552677"/>
        <a:ext cx="2003682" cy="1392963"/>
      </dsp:txXfrm>
    </dsp:sp>
    <dsp:sp modelId="{009FAEB3-591C-431C-BBFE-B4BB7A9B6E99}">
      <dsp:nvSpPr>
        <dsp:cNvPr id="0" name=""/>
        <dsp:cNvSpPr/>
      </dsp:nvSpPr>
      <dsp:spPr>
        <a:xfrm>
          <a:off x="702988" y="3420482"/>
          <a:ext cx="2833634" cy="181356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Your Students’ Association will be merging</a:t>
          </a:r>
          <a:endParaRPr lang="en-GB" sz="1900" b="0" kern="1200" dirty="0"/>
        </a:p>
      </dsp:txBody>
      <dsp:txXfrm>
        <a:off x="1117964" y="3686072"/>
        <a:ext cx="2003682" cy="1282383"/>
      </dsp:txXfrm>
    </dsp:sp>
    <dsp:sp modelId="{5BAFBF47-90A3-4871-8BAA-2A1BC982DB92}">
      <dsp:nvSpPr>
        <dsp:cNvPr id="0" name=""/>
        <dsp:cNvSpPr/>
      </dsp:nvSpPr>
      <dsp:spPr>
        <a:xfrm>
          <a:off x="78116" y="920886"/>
          <a:ext cx="2833634" cy="19699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 smtClean="0"/>
            <a:t>Student Representation structures will change</a:t>
          </a:r>
          <a:endParaRPr lang="en-GB" sz="1900" b="0" kern="1200" dirty="0"/>
        </a:p>
      </dsp:txBody>
      <dsp:txXfrm>
        <a:off x="493092" y="1209378"/>
        <a:ext cx="2003682" cy="1392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B0733-1275-4973-A7F8-4B900EE6FA89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360C-E8CA-4801-9B3C-4D3C76F36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2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98FDE-2DD9-407C-BD72-05D38A0BEF48}" type="slidenum">
              <a:rPr lang="en-GB"/>
              <a:pPr/>
              <a:t>6</a:t>
            </a:fld>
            <a:endParaRPr lang="en-GB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Risk vs opportunities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82C67-53D9-48A2-915D-6CD4CEEFBB7E}" type="slidenum">
              <a:rPr lang="en-GB"/>
              <a:pPr/>
              <a:t>9</a:t>
            </a:fld>
            <a:endParaRPr lang="en-GB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Risk vs opportunities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5200" y="116632"/>
            <a:ext cx="8921296" cy="6624736"/>
          </a:xfrm>
          <a:prstGeom prst="rect">
            <a:avLst/>
          </a:prstGeom>
          <a:solidFill>
            <a:srgbClr val="92D050">
              <a:alpha val="0"/>
            </a:srgbClr>
          </a:solidFill>
          <a:ln>
            <a:solidFill>
              <a:srgbClr val="794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984" y="2751063"/>
            <a:ext cx="7772400" cy="82195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6400800" cy="7200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589240"/>
            <a:ext cx="4032448" cy="103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6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1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5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73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30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5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2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7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0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4C2C-A5F2-46BA-8CD6-78D2565C451B}" type="datetimeFigureOut">
              <a:rPr lang="en-GB" smtClean="0"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E7C186-A6F0-4B47-9DBC-7457AB63C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15200" y="116632"/>
            <a:ext cx="8921296" cy="6624736"/>
          </a:xfrm>
          <a:prstGeom prst="rect">
            <a:avLst/>
          </a:prstGeom>
          <a:solidFill>
            <a:srgbClr val="FFFFFF"/>
          </a:solidFill>
          <a:ln>
            <a:solidFill>
              <a:srgbClr val="794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15200" y="116632"/>
            <a:ext cx="8921296" cy="6624736"/>
          </a:xfrm>
          <a:prstGeom prst="rect">
            <a:avLst/>
          </a:prstGeom>
          <a:solidFill>
            <a:srgbClr val="99FF66">
              <a:alpha val="59000"/>
            </a:srgbClr>
          </a:solidFill>
          <a:ln>
            <a:solidFill>
              <a:srgbClr val="794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137564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48" y="1700808"/>
            <a:ext cx="8229600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15" y="260648"/>
            <a:ext cx="2323443" cy="12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29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794D6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A4E8"/>
        </a:buClr>
        <a:buFont typeface="Verdana" pitchFamily="34" charset="0"/>
        <a:buChar char="●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A4E8"/>
        </a:buClr>
        <a:buFont typeface="Courier New" pitchFamily="49" charset="0"/>
        <a:buChar char="o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4E8"/>
        </a:buClr>
        <a:buFont typeface="Arial" pitchFamily="34" charset="0"/>
        <a:buChar char="•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A4E8"/>
        </a:buClr>
        <a:buFont typeface="Verdana" pitchFamily="34" charset="0"/>
        <a:buChar char="◦"/>
        <a:defRPr sz="2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A4E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Regionalisation?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081" y="188913"/>
            <a:ext cx="6048375" cy="1143000"/>
          </a:xfrm>
        </p:spPr>
        <p:txBody>
          <a:bodyPr/>
          <a:lstStyle/>
          <a:p>
            <a:pPr algn="l"/>
            <a:r>
              <a:rPr lang="en-GB" b="1" dirty="0"/>
              <a:t>Regionalisation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48" y="1628800"/>
            <a:ext cx="8229600" cy="4348162"/>
          </a:xfrm>
        </p:spPr>
        <p:txBody>
          <a:bodyPr>
            <a:normAutofit/>
          </a:bodyPr>
          <a:lstStyle/>
          <a:p>
            <a:r>
              <a:rPr lang="en-GB" dirty="0"/>
              <a:t>What is going to happen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lvl="1"/>
            <a:r>
              <a:rPr lang="en-GB" dirty="0" smtClean="0"/>
              <a:t>COLLEGE X, COLLEGE Y </a:t>
            </a:r>
            <a:r>
              <a:rPr lang="en-GB" dirty="0"/>
              <a:t>and </a:t>
            </a:r>
            <a:r>
              <a:rPr lang="en-GB" dirty="0" smtClean="0"/>
              <a:t>COLLEGE Z are going to MERGE/FEDERALISE.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INCLUDE COLLEGE LOGOS HERE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7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is driving this change?</a:t>
            </a:r>
          </a:p>
          <a:p>
            <a:pPr lvl="1"/>
            <a:r>
              <a:rPr lang="en-GB" dirty="0" smtClean="0"/>
              <a:t>Nationally:</a:t>
            </a:r>
          </a:p>
          <a:p>
            <a:pPr lvl="1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 smtClean="0"/>
              <a:t>Regionally:</a:t>
            </a:r>
          </a:p>
          <a:p>
            <a:pPr lvl="2"/>
            <a:r>
              <a:rPr lang="en-GB" dirty="0" smtClean="0"/>
              <a:t>Your </a:t>
            </a:r>
            <a:r>
              <a:rPr lang="en-GB" dirty="0"/>
              <a:t>college boards and the new partnership board. </a:t>
            </a:r>
          </a:p>
          <a:p>
            <a:endParaRPr lang="en-GB" dirty="0"/>
          </a:p>
        </p:txBody>
      </p:sp>
      <p:pic>
        <p:nvPicPr>
          <p:cNvPr id="4" name="Picture 4" descr="http://www.aude.ac.uk/_uploads/news/scottish-funding-council-7052-larg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416" y="2966975"/>
            <a:ext cx="2955640" cy="1170355"/>
          </a:xfrm>
          <a:prstGeom prst="rect">
            <a:avLst/>
          </a:prstGeom>
          <a:noFill/>
          <a:ln>
            <a:solidFill>
              <a:srgbClr val="794D6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cottish Government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61589"/>
            <a:ext cx="1872208" cy="1781128"/>
          </a:xfrm>
          <a:prstGeom prst="rect">
            <a:avLst/>
          </a:prstGeom>
          <a:noFill/>
          <a:ln>
            <a:solidFill>
              <a:srgbClr val="794D67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556792"/>
            <a:ext cx="8229600" cy="4608512"/>
          </a:xfrm>
        </p:spPr>
        <p:txBody>
          <a:bodyPr numCol="2"/>
          <a:lstStyle/>
          <a:p>
            <a:r>
              <a:rPr lang="en-GB" b="1" dirty="0"/>
              <a:t>Why is it happening</a:t>
            </a:r>
            <a:r>
              <a:rPr lang="en-GB" b="1" dirty="0" smtClean="0"/>
              <a:t>?</a:t>
            </a:r>
          </a:p>
          <a:p>
            <a:endParaRPr lang="en-GB" dirty="0"/>
          </a:p>
          <a:p>
            <a:pPr lvl="1"/>
            <a:r>
              <a:rPr lang="en-GB" dirty="0" smtClean="0"/>
              <a:t>To ensure colleges better meet the needs of students, businesses, and the community.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So that college can be more efficient at delivering learning.</a:t>
            </a:r>
          </a:p>
          <a:p>
            <a:pPr lvl="1"/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84065" y="188913"/>
            <a:ext cx="6048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794D6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Regionalisation</a:t>
            </a:r>
            <a:endParaRPr lang="en-GB" dirty="0"/>
          </a:p>
        </p:txBody>
      </p:sp>
      <p:pic>
        <p:nvPicPr>
          <p:cNvPr id="2052" name="Picture 4" descr="http://school.phillipmartin.info/school_five_studen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" y="4293096"/>
            <a:ext cx="3275856" cy="241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school.phillipmartin.info/school_following_dir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33523"/>
            <a:ext cx="2992924" cy="236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When is it going to happen</a:t>
            </a:r>
            <a:r>
              <a:rPr lang="en-GB" b="1" dirty="0" smtClean="0"/>
              <a:t>?</a:t>
            </a:r>
          </a:p>
          <a:p>
            <a:endParaRPr lang="en-GB" dirty="0"/>
          </a:p>
          <a:p>
            <a:pPr lvl="1"/>
            <a:r>
              <a:rPr lang="en-GB" dirty="0"/>
              <a:t>It’s already started! 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/>
              <a:t>Vesting day will take place DATE. 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/>
              <a:t>The process will continue </a:t>
            </a:r>
            <a:r>
              <a:rPr lang="en-GB" dirty="0" smtClean="0"/>
              <a:t>for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  <a:r>
              <a:rPr lang="en-GB" dirty="0"/>
              <a:t>the next few years. </a:t>
            </a:r>
          </a:p>
          <a:p>
            <a:endParaRPr lang="en-GB" dirty="0"/>
          </a:p>
        </p:txBody>
      </p:sp>
      <p:pic>
        <p:nvPicPr>
          <p:cNvPr id="3073" name="Picture 1" descr="http://miniclips.phillipmartin.info/clock/12_30_l%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2437817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5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065" y="188913"/>
            <a:ext cx="6048375" cy="1143000"/>
          </a:xfrm>
        </p:spPr>
        <p:txBody>
          <a:bodyPr/>
          <a:lstStyle/>
          <a:p>
            <a:pPr algn="l"/>
            <a:r>
              <a:rPr lang="en-GB" b="1" dirty="0"/>
              <a:t>Regionalisation</a:t>
            </a:r>
          </a:p>
        </p:txBody>
      </p:sp>
      <p:graphicFrame>
        <p:nvGraphicFramePr>
          <p:cNvPr id="2" name="Diagra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79073"/>
              </p:ext>
            </p:extLst>
          </p:nvPr>
        </p:nvGraphicFramePr>
        <p:xfrm>
          <a:off x="611560" y="1340768"/>
          <a:ext cx="7992888" cy="5250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90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</a:t>
            </a:r>
            <a:endParaRPr lang="en-GB" dirty="0"/>
          </a:p>
        </p:txBody>
      </p:sp>
      <p:pic>
        <p:nvPicPr>
          <p:cNvPr id="4097" name="Picture 1" descr="http://writing.phillipmartin.info/la_writ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161" y="4422148"/>
            <a:ext cx="2500975" cy="132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riting.phillipmartin.info/la_teamwork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729" y="5409320"/>
            <a:ext cx="2479258" cy="129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://internet.phillipmartin.info/la_digital_storytelling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22169"/>
            <a:ext cx="1822159" cy="14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chool.phillipmartin.info/school_debat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66" y="1268761"/>
            <a:ext cx="2340370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isc.phillipmartin.info/misc_welcome2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3" y="1694565"/>
            <a:ext cx="1577224" cy="195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04248" y="3789042"/>
            <a:ext cx="2019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Fill in surveys.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1944" y="2420888"/>
            <a:ext cx="3744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Attend consultation events.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176493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Let the 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students’ 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association know what you think.</a:t>
            </a:r>
          </a:p>
        </p:txBody>
      </p:sp>
      <p:sp>
        <p:nvSpPr>
          <p:cNvPr id="8" name="Rectangle 7"/>
          <p:cNvSpPr/>
          <p:nvPr/>
        </p:nvSpPr>
        <p:spPr>
          <a:xfrm>
            <a:off x="71873" y="4422148"/>
            <a:ext cx="29845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Speak to your fellow students to find out what they think.</a:t>
            </a:r>
          </a:p>
        </p:txBody>
      </p:sp>
      <p:sp>
        <p:nvSpPr>
          <p:cNvPr id="9" name="Oval 8"/>
          <p:cNvSpPr/>
          <p:nvPr/>
        </p:nvSpPr>
        <p:spPr>
          <a:xfrm>
            <a:off x="3115815" y="3074053"/>
            <a:ext cx="2896344" cy="17009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How Can I Get Involved?</a:t>
            </a:r>
            <a:endParaRPr lang="en-GB" sz="24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can I found out more information?</a:t>
            </a:r>
          </a:p>
          <a:p>
            <a:pPr lvl="1"/>
            <a:r>
              <a:rPr lang="en-GB" dirty="0"/>
              <a:t>Get in touch with PERSON X or PERSON 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5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065" y="269776"/>
            <a:ext cx="6048375" cy="1143000"/>
          </a:xfrm>
        </p:spPr>
        <p:txBody>
          <a:bodyPr/>
          <a:lstStyle/>
          <a:p>
            <a:pPr algn="l"/>
            <a:r>
              <a:rPr lang="en-GB" b="1" dirty="0"/>
              <a:t>Your thoughts…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608512"/>
          </a:xfrm>
        </p:spPr>
        <p:txBody>
          <a:bodyPr/>
          <a:lstStyle/>
          <a:p>
            <a:pPr marL="457200" indent="-457200"/>
            <a:endParaRPr lang="en-GB"/>
          </a:p>
          <a:p>
            <a:pPr marL="457200" indent="-457200"/>
            <a:endParaRPr lang="en-GB"/>
          </a:p>
          <a:p>
            <a:pPr marL="457200" indent="-457200"/>
            <a:r>
              <a:rPr lang="en-GB" sz="2800"/>
              <a:t>How do you feel the regionalisation process is going so far?</a:t>
            </a:r>
          </a:p>
          <a:p>
            <a:pPr marL="457200" indent="-457200"/>
            <a:endParaRPr lang="en-GB" sz="2800"/>
          </a:p>
          <a:p>
            <a:pPr marL="457200" indent="-457200"/>
            <a:r>
              <a:rPr lang="en-GB" sz="2800"/>
              <a:t>How would you like to see it change going forward?</a:t>
            </a:r>
          </a:p>
          <a:p>
            <a:pPr marL="876300" lvl="1" indent="-419100"/>
            <a:endParaRPr lang="en-GB" sz="2600"/>
          </a:p>
          <a:p>
            <a:pPr marL="876300" lvl="1" indent="-41910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4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F243E"/>
      </a:dk1>
      <a:lt1>
        <a:srgbClr val="0F243E"/>
      </a:lt1>
      <a:dk2>
        <a:srgbClr val="173860"/>
      </a:dk2>
      <a:lt2>
        <a:srgbClr val="CDF1FF"/>
      </a:lt2>
      <a:accent1>
        <a:srgbClr val="00A4E8"/>
      </a:accent1>
      <a:accent2>
        <a:srgbClr val="9A8395"/>
      </a:accent2>
      <a:accent3>
        <a:srgbClr val="953734"/>
      </a:accent3>
      <a:accent4>
        <a:srgbClr val="00A4E8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242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is Regionalisation?</vt:lpstr>
      <vt:lpstr>Regionalisation</vt:lpstr>
      <vt:lpstr>Regionalisation</vt:lpstr>
      <vt:lpstr>PowerPoint Presentation</vt:lpstr>
      <vt:lpstr>Regionalisation</vt:lpstr>
      <vt:lpstr>Regionalisation</vt:lpstr>
      <vt:lpstr>Regionalisation</vt:lpstr>
      <vt:lpstr>Regionalisation</vt:lpstr>
      <vt:lpstr>Your thoughts… </vt:lpstr>
    </vt:vector>
  </TitlesOfParts>
  <Company>NUS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Delworth</dc:creator>
  <cp:lastModifiedBy>NUS ORG</cp:lastModifiedBy>
  <cp:revision>33</cp:revision>
  <dcterms:created xsi:type="dcterms:W3CDTF">2012-10-04T12:26:31Z</dcterms:created>
  <dcterms:modified xsi:type="dcterms:W3CDTF">2013-01-09T14:40:12Z</dcterms:modified>
</cp:coreProperties>
</file>